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1" r:id="rId2"/>
    <p:sldId id="328" r:id="rId3"/>
    <p:sldId id="400" r:id="rId4"/>
    <p:sldId id="404" r:id="rId5"/>
    <p:sldId id="40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1" d="100"/>
          <a:sy n="31" d="100"/>
        </p:scale>
        <p:origin x="-14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7/9/19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9600" dirty="0" smtClean="0"/>
              <a:t>Job Application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2"/>
                </a:solidFill>
              </a:rPr>
              <a:t>Objective:</a:t>
            </a:r>
          </a:p>
          <a:p>
            <a:pPr marL="457200" lvl="1" indent="0">
              <a:buNone/>
            </a:pPr>
            <a:endParaRPr lang="en-US" sz="3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2"/>
                </a:solidFill>
              </a:rPr>
              <a:t>For students to gain experience by practicing filling out a job applications and gathering the information they’ll need.</a:t>
            </a:r>
          </a:p>
          <a:p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948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Info. Needed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2"/>
                </a:solidFill>
              </a:rPr>
              <a:t>Activity 257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Mother’s Maiden Name.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Previous address if you have moved recently.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Illnesses or health problems you’ve had.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Dates of last physical or vaccination.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Availability.</a:t>
            </a:r>
          </a:p>
          <a:p>
            <a:endParaRPr lang="en-US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1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Job Application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Every employer has it’s own form, but most ask for the same kinds of information.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Dress to impress even when picking up a job application.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Neatness counts!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Read each question carefully and think about your response before you begin to write.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Do not cross out responses. Gives a bad impression.</a:t>
            </a:r>
          </a:p>
          <a:p>
            <a:endParaRPr lang="en-US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619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Job Application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Make sure you have a social security number and a copy of your birth certificate.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Some jobs require a driver's license as well.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Be prepared and know your past supervisor’s name, phone number, and salary.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Have references ready as well.</a:t>
            </a:r>
          </a:p>
          <a:p>
            <a:endParaRPr lang="en-US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497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Job Application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Social Security Number: 123-12-6789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You are 29 years old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    - Refer to Activity 77  for family profile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Driver’s License: P12345, CA</a:t>
            </a:r>
          </a:p>
          <a:p>
            <a:r>
              <a:rPr lang="en-US" sz="2400" b="1" dirty="0"/>
              <a:t>CHS Address:</a:t>
            </a:r>
          </a:p>
          <a:p>
            <a:pPr marL="0" indent="0">
              <a:buNone/>
            </a:pPr>
            <a:r>
              <a:rPr lang="en-US" sz="2400" b="1" dirty="0"/>
              <a:t>      4350 Constellation Road</a:t>
            </a:r>
          </a:p>
          <a:p>
            <a:pPr marL="0" indent="0">
              <a:buNone/>
            </a:pPr>
            <a:r>
              <a:rPr lang="en-US" sz="2400" b="1" dirty="0"/>
              <a:t>       Lompoc, CA 93436</a:t>
            </a:r>
          </a:p>
          <a:p>
            <a:r>
              <a:rPr lang="en-US" sz="2400" b="1" dirty="0">
                <a:solidFill>
                  <a:srgbClr val="7030A0"/>
                </a:solidFill>
              </a:rPr>
              <a:t>You choose: Attended college or not, or vocational trade school</a:t>
            </a:r>
          </a:p>
          <a:p>
            <a:r>
              <a:rPr lang="en-US" sz="2400" b="1" dirty="0">
                <a:solidFill>
                  <a:srgbClr val="FF33CC"/>
                </a:solidFill>
              </a:rPr>
              <a:t>Must fill in 3 past jobs (make them up)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713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1872</TotalTime>
  <Words>229</Words>
  <Application>Microsoft Macintosh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Executive</vt:lpstr>
      <vt:lpstr>Job Application</vt:lpstr>
      <vt:lpstr>Info. Needed</vt:lpstr>
      <vt:lpstr>Job Application</vt:lpstr>
      <vt:lpstr>Job Application</vt:lpstr>
      <vt:lpstr>Job Application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201</cp:revision>
  <dcterms:created xsi:type="dcterms:W3CDTF">2019-07-07T21:23:27Z</dcterms:created>
  <dcterms:modified xsi:type="dcterms:W3CDTF">2019-07-10T00:16:10Z</dcterms:modified>
</cp:coreProperties>
</file>